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160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52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69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247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66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79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98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25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20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1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773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711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2EA1A-8831-4A7C-B9A8-6D73BAA2412A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65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W:\! ФОРМИРОВАНИЕ КОМФОРТНОЙ ГОРОДСКОЙ СРЕДЫ\ПРОЕКТЫ РАЗНЫЕ_мал.гор_рг_индекс_лучшие практики\РЕЙТИНГОВОЕ ГОЛОСОВАНИЕ\РГ 2019_март\г. Томск\дизайн-проект\r4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1267" b="86972"/>
          <a:stretch/>
        </p:blipFill>
        <p:spPr bwMode="auto">
          <a:xfrm>
            <a:off x="5436095" y="0"/>
            <a:ext cx="3706735" cy="61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:\! ФОРМИРОВАНИЕ КОМФОРТНОЙ ГОРОДСКОЙ СРЕДЫ\ПРОЕКТЫ РАЗНЫЕ_мал.гор_рг_индекс_лучшие практики\РЕЙТИНГОВОЕ ГОЛОСОВАНИЕ\РГ 2019_март\г. Томск\дизайн-проект\r4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089"/>
          <a:stretch/>
        </p:blipFill>
        <p:spPr bwMode="auto">
          <a:xfrm>
            <a:off x="8329" y="6101255"/>
            <a:ext cx="9134502" cy="76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168" y="-3843"/>
            <a:ext cx="5457380" cy="6154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2844" y="71414"/>
            <a:ext cx="50720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cap="all" dirty="0" smtClean="0">
                <a:solidFill>
                  <a:schemeClr val="bg1"/>
                </a:solidFill>
              </a:rPr>
              <a:t>БЛАГОУСТРОЙСТВО </a:t>
            </a:r>
            <a:r>
              <a:rPr lang="ru-RU" sz="1400" b="1" cap="all" dirty="0" smtClean="0">
                <a:solidFill>
                  <a:schemeClr val="bg1"/>
                </a:solidFill>
              </a:rPr>
              <a:t>ОБЩЕСТВЕННОЙ</a:t>
            </a:r>
            <a:r>
              <a:rPr lang="ru-RU" sz="1300" b="1" cap="all" dirty="0" smtClean="0">
                <a:solidFill>
                  <a:schemeClr val="bg1"/>
                </a:solidFill>
              </a:rPr>
              <a:t> ТЕРРИТОРИИ </a:t>
            </a:r>
            <a:r>
              <a:rPr lang="ru-RU" sz="1300" b="1" cap="all" dirty="0" smtClean="0">
                <a:solidFill>
                  <a:schemeClr val="bg1"/>
                </a:solidFill>
              </a:rPr>
              <a:t>В  </a:t>
            </a:r>
            <a:r>
              <a:rPr lang="ru-RU" sz="1300" b="1" cap="all" dirty="0" smtClean="0">
                <a:solidFill>
                  <a:schemeClr val="bg1"/>
                </a:solidFill>
              </a:rPr>
              <a:t>П. РАССВЕТ </a:t>
            </a:r>
            <a:endParaRPr lang="ru-RU" sz="1300" b="1" cap="all" dirty="0" smtClean="0">
              <a:solidFill>
                <a:schemeClr val="bg1"/>
              </a:solidFill>
            </a:endParaRPr>
          </a:p>
          <a:p>
            <a:pPr algn="just"/>
            <a:r>
              <a:rPr lang="ru-RU" sz="1300" b="1" cap="all" dirty="0" smtClean="0">
                <a:solidFill>
                  <a:schemeClr val="bg1"/>
                </a:solidFill>
              </a:rPr>
              <a:t>КОПЫЛОВСКОГО  СЕЛЬСКОГО  </a:t>
            </a:r>
            <a:r>
              <a:rPr lang="ru-RU" sz="1300" b="1" cap="all" dirty="0" smtClean="0">
                <a:solidFill>
                  <a:schemeClr val="bg1"/>
                </a:solidFill>
              </a:rPr>
              <a:t>ПОСЕЛЕНИЯ  ТОМСКОГО РАЙОНА </a:t>
            </a:r>
            <a:endParaRPr lang="ru-RU" sz="1300" b="1" cap="all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169" y="629493"/>
            <a:ext cx="2572905" cy="2716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/>
              <a:t>Местоположение </a:t>
            </a:r>
            <a:endParaRPr lang="ru-RU" sz="1400" cap="all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643174" y="629493"/>
            <a:ext cx="6500826" cy="2716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cap="all" dirty="0" smtClean="0"/>
              <a:t>ЭЛЕМЕНТЫ </a:t>
            </a:r>
            <a:r>
              <a:rPr lang="ru-RU" sz="1200" b="1" cap="all" dirty="0" smtClean="0"/>
              <a:t>БЛАГОУСТРОЙСТВА</a:t>
            </a:r>
            <a:endParaRPr lang="ru-RU" sz="1200" cap="all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4" t="9830" r="3921" b="8773"/>
          <a:stretch/>
        </p:blipFill>
        <p:spPr>
          <a:xfrm>
            <a:off x="8429652" y="-24"/>
            <a:ext cx="516054" cy="63145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28670"/>
            <a:ext cx="2571736" cy="220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0" y="3228823"/>
            <a:ext cx="2571735" cy="2716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/>
              <a:t> </a:t>
            </a:r>
            <a:r>
              <a:rPr lang="ru-RU" sz="1400" b="1" cap="all" dirty="0" smtClean="0"/>
              <a:t>существующее</a:t>
            </a:r>
            <a:r>
              <a:rPr lang="ru-RU" sz="1200" b="1" cap="all" dirty="0" smtClean="0"/>
              <a:t> </a:t>
            </a:r>
            <a:r>
              <a:rPr lang="ru-RU" sz="1400" b="1" cap="all" dirty="0" smtClean="0"/>
              <a:t>состояние </a:t>
            </a:r>
            <a:endParaRPr lang="ru-RU" sz="1400" cap="all" dirty="0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69324"/>
            <a:ext cx="2571736" cy="250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Прямоугольник 31"/>
          <p:cNvSpPr/>
          <p:nvPr/>
        </p:nvSpPr>
        <p:spPr>
          <a:xfrm>
            <a:off x="6357950" y="3214686"/>
            <a:ext cx="2786050" cy="2857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Озеленение, МАФ</a:t>
            </a:r>
            <a:endParaRPr lang="ru-RU" sz="10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429000"/>
            <a:ext cx="1787973" cy="266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Прямоугольник 29"/>
          <p:cNvSpPr/>
          <p:nvPr/>
        </p:nvSpPr>
        <p:spPr>
          <a:xfrm>
            <a:off x="2643174" y="5835371"/>
            <a:ext cx="1714512" cy="2368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План благоустройства</a:t>
            </a:r>
            <a:endParaRPr lang="ru-RU" sz="1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928670"/>
            <a:ext cx="361783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1" y="928670"/>
            <a:ext cx="2786049" cy="223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124" y="3500438"/>
            <a:ext cx="1868487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Прямоугольник 30"/>
          <p:cNvSpPr/>
          <p:nvPr/>
        </p:nvSpPr>
        <p:spPr>
          <a:xfrm>
            <a:off x="4429124" y="5835371"/>
            <a:ext cx="1857388" cy="2368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Освещение территории</a:t>
            </a:r>
            <a:endParaRPr lang="ru-RU" sz="1000" dirty="0" smtClean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7950" y="3500438"/>
            <a:ext cx="27860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2643174" y="3214686"/>
            <a:ext cx="3643338" cy="2857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Типы покрытий, озеленение, МАФ</a:t>
            </a:r>
            <a:endParaRPr lang="ru-RU" sz="1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357950" y="5835075"/>
            <a:ext cx="2786050" cy="2371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Скамьи, урны, покрытия площадок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25686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31</Words>
  <Application>Microsoft Office PowerPoint</Application>
  <PresentationFormat>Экран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Викторовна Шумкина</dc:creator>
  <cp:lastModifiedBy>elensi@vtomske.ru</cp:lastModifiedBy>
  <cp:revision>14</cp:revision>
  <dcterms:created xsi:type="dcterms:W3CDTF">2020-02-25T04:56:16Z</dcterms:created>
  <dcterms:modified xsi:type="dcterms:W3CDTF">2021-01-12T02:48:17Z</dcterms:modified>
</cp:coreProperties>
</file>