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FED4-B42C-41E7-ADD0-BB2D89DC7AC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28F8-0CCF-4830-8904-A9CAC346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6D65-0F92-48EC-AEA4-14322731430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87A9-4359-46C4-9E0C-18CFAA446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3AE5-A315-4727-A143-B5293045145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0BB8-953F-47C7-8CE9-1F405C46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1966-3BEA-4CC5-BFCF-073804C0EC6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F12D-9F43-4923-95A5-FAE4BAFBA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1F3B-63B9-4DD9-8CF9-AF1BD2BC247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54FF-2A96-4EF2-90AE-19976D2A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C642-1914-496D-B1F9-A8D5EC8EF0F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BBBC-8292-4449-B8F9-F1990288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5040-7454-4B2A-91DB-37BA5A3B215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DFFD-131B-448E-8078-D9F360AA8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90C-64BE-42F0-AF4D-D3536BF09B7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1DC6-D8F1-4D9C-80D3-68DD549F5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AB66-B83D-4608-9E73-AE4669637E2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78B0-8FE2-48C0-9152-AAE0B5ECB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1855-A9A7-4D9A-9E7C-DB453A8CDAC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CFEC-3A62-4303-8633-D4C1A7DE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7D2-9D87-44A9-A2BF-1D54907CF5E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F65C-B612-4C65-9142-D815E7FC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B18FD-58A1-4CE8-9C5C-58F46944728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70DD6-3638-4444-9970-79D6FFA88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>
          <a:blip r:embed="rId2"/>
          <a:srcRect l="50000" t="1266" b="86972"/>
          <a:stretch>
            <a:fillRect/>
          </a:stretch>
        </p:blipFill>
        <p:spPr bwMode="auto">
          <a:xfrm>
            <a:off x="5435600" y="0"/>
            <a:ext cx="3706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>
          <a:blip r:embed="rId3"/>
          <a:srcRect t="88089"/>
          <a:stretch>
            <a:fillRect/>
          </a:stretch>
        </p:blipFill>
        <p:spPr bwMode="auto">
          <a:xfrm>
            <a:off x="7938" y="6100763"/>
            <a:ext cx="9134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588" y="-3175"/>
            <a:ext cx="5457826" cy="614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825" y="153988"/>
            <a:ext cx="453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chemeClr val="bg1"/>
                </a:solidFill>
                <a:latin typeface="+mn-lt"/>
                <a:cs typeface="+mn-cs"/>
              </a:rPr>
              <a:t>«Культурно-спортивный комплекс» п. </a:t>
            </a:r>
            <a:r>
              <a:rPr lang="ru-RU" sz="1400" b="1" cap="all" dirty="0" err="1">
                <a:solidFill>
                  <a:schemeClr val="bg1"/>
                </a:solidFill>
                <a:latin typeface="+mn-lt"/>
                <a:cs typeface="+mn-cs"/>
              </a:rPr>
              <a:t>Копылово</a:t>
            </a:r>
            <a:endParaRPr lang="ru-RU" b="1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88" y="630238"/>
            <a:ext cx="2717801" cy="271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/>
              <a:t>      Местоположение </a:t>
            </a:r>
            <a:endParaRPr lang="ru-RU" sz="1400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3232150"/>
            <a:ext cx="2717800" cy="271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/>
              <a:t>      существующее состояние </a:t>
            </a:r>
            <a:endParaRPr lang="ru-RU" sz="1400" cap="all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43213" y="630238"/>
            <a:ext cx="6300787" cy="271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/>
              <a:t>      элементы благоустройства</a:t>
            </a:r>
            <a:endParaRPr lang="ru-RU" sz="1400" cap="all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43213" y="3235325"/>
            <a:ext cx="3290887" cy="2619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Освещение  </a:t>
            </a:r>
            <a:endParaRPr lang="ru-RU" sz="1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05475" y="5803900"/>
            <a:ext cx="3414713" cy="2555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Скамьи, беседки, урны, пешеходные дорожки</a:t>
            </a:r>
            <a:endParaRPr lang="ru-RU" sz="1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284913" y="3232150"/>
            <a:ext cx="2857500" cy="265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Верёвочный парк</a:t>
            </a:r>
            <a:endParaRPr lang="ru-RU" sz="1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875463" y="2276475"/>
            <a:ext cx="2032000" cy="238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асфальтирование проездов</a:t>
            </a:r>
            <a:endParaRPr lang="ru-RU" sz="1000" dirty="0"/>
          </a:p>
        </p:txBody>
      </p:sp>
      <p:pic>
        <p:nvPicPr>
          <p:cNvPr id="13324" name="Рисунок 2"/>
          <p:cNvPicPr>
            <a:picLocks noChangeAspect="1"/>
          </p:cNvPicPr>
          <p:nvPr/>
        </p:nvPicPr>
        <p:blipFill>
          <a:blip r:embed="rId4"/>
          <a:srcRect l="4694" t="9830" r="3922" b="8772"/>
          <a:stretch>
            <a:fillRect/>
          </a:stretch>
        </p:blipFill>
        <p:spPr bwMode="auto">
          <a:xfrm>
            <a:off x="8401050" y="-3175"/>
            <a:ext cx="5064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5"/>
          <p:cNvPicPr>
            <a:picLocks noChangeAspect="1"/>
          </p:cNvPicPr>
          <p:nvPr/>
        </p:nvPicPr>
        <p:blipFill>
          <a:blip r:embed="rId5"/>
          <a:srcRect l="8928" t="12422" r="4492" b="3984"/>
          <a:stretch>
            <a:fillRect/>
          </a:stretch>
        </p:blipFill>
        <p:spPr bwMode="auto">
          <a:xfrm>
            <a:off x="-1588" y="1111250"/>
            <a:ext cx="2717801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11"/>
          <p:cNvPicPr>
            <a:picLocks noChangeAspect="1"/>
          </p:cNvPicPr>
          <p:nvPr/>
        </p:nvPicPr>
        <p:blipFill>
          <a:blip r:embed="rId6"/>
          <a:srcRect l="22778" t="-1315" r="-1833" b="1315"/>
          <a:stretch>
            <a:fillRect/>
          </a:stretch>
        </p:blipFill>
        <p:spPr bwMode="auto">
          <a:xfrm>
            <a:off x="7938" y="3860800"/>
            <a:ext cx="2730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исунок 13"/>
          <p:cNvPicPr>
            <a:picLocks noChangeAspect="1"/>
          </p:cNvPicPr>
          <p:nvPr/>
        </p:nvPicPr>
        <p:blipFill>
          <a:blip r:embed="rId7"/>
          <a:srcRect l="10567" t="14166" r="10001" b="19260"/>
          <a:stretch>
            <a:fillRect/>
          </a:stretch>
        </p:blipFill>
        <p:spPr bwMode="auto">
          <a:xfrm>
            <a:off x="2843213" y="1101725"/>
            <a:ext cx="329088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Рисунок 14"/>
          <p:cNvPicPr>
            <a:picLocks noChangeAspect="1"/>
          </p:cNvPicPr>
          <p:nvPr/>
        </p:nvPicPr>
        <p:blipFill>
          <a:blip r:embed="rId8"/>
          <a:srcRect l="10944" t="14166" r="12138" b="19926"/>
          <a:stretch>
            <a:fillRect/>
          </a:stretch>
        </p:blipFill>
        <p:spPr bwMode="auto">
          <a:xfrm>
            <a:off x="5705475" y="3738563"/>
            <a:ext cx="3395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Рисунок 15"/>
          <p:cNvPicPr>
            <a:picLocks noChangeAspect="1"/>
          </p:cNvPicPr>
          <p:nvPr/>
        </p:nvPicPr>
        <p:blipFill>
          <a:blip r:embed="rId9"/>
          <a:srcRect l="26118" t="14166" r="6038" b="19527"/>
          <a:stretch>
            <a:fillRect/>
          </a:stretch>
        </p:blipFill>
        <p:spPr bwMode="auto">
          <a:xfrm>
            <a:off x="6284913" y="1074738"/>
            <a:ext cx="28590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2716213" y="5822950"/>
            <a:ext cx="2968625" cy="23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Обустройство родника</a:t>
            </a:r>
            <a:endParaRPr lang="ru-RU" sz="1000" dirty="0"/>
          </a:p>
        </p:txBody>
      </p:sp>
      <p:pic>
        <p:nvPicPr>
          <p:cNvPr id="13331" name="Рисунок 16"/>
          <p:cNvPicPr>
            <a:picLocks noChangeAspect="1"/>
          </p:cNvPicPr>
          <p:nvPr/>
        </p:nvPicPr>
        <p:blipFill>
          <a:blip r:embed="rId10"/>
          <a:srcRect l="23773" t="14166" r="8128" b="18860"/>
          <a:stretch>
            <a:fillRect/>
          </a:stretch>
        </p:blipFill>
        <p:spPr bwMode="auto">
          <a:xfrm>
            <a:off x="2716213" y="3738563"/>
            <a:ext cx="2968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Arial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Шумкина</dc:creator>
  <cp:lastModifiedBy>Александра</cp:lastModifiedBy>
  <cp:revision>8</cp:revision>
  <dcterms:created xsi:type="dcterms:W3CDTF">2020-02-25T04:56:16Z</dcterms:created>
  <dcterms:modified xsi:type="dcterms:W3CDTF">2020-04-07T02:21:33Z</dcterms:modified>
</cp:coreProperties>
</file>